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10/31/2023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19" y="344805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2023-10-31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332837-D58E-4BF2-24D1-ED60DC4EF5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828800"/>
            <a:ext cx="6095999" cy="128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1602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2023-10-31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130</cp:revision>
  <cp:lastPrinted>2017-02-28T13:49:09Z</cp:lastPrinted>
  <dcterms:created xsi:type="dcterms:W3CDTF">2015-05-06T13:52:58Z</dcterms:created>
  <dcterms:modified xsi:type="dcterms:W3CDTF">2023-10-31T17:20:30Z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